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76C"/>
    <a:srgbClr val="FFDC82"/>
    <a:srgbClr val="5D467A"/>
    <a:srgbClr val="B2A2C3"/>
    <a:srgbClr val="ED9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9"/>
    <p:restoredTop sz="95934"/>
  </p:normalViewPr>
  <p:slideViewPr>
    <p:cSldViewPr snapToGrid="0">
      <p:cViewPr>
        <p:scale>
          <a:sx n="80" d="100"/>
          <a:sy n="80" d="100"/>
        </p:scale>
        <p:origin x="3728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4AEF-C717-75CC-4BB4-80498E462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9A121-EFE7-B106-358C-86AC5D545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DA2F5-3620-07F0-CF3D-052B645F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3182B-2AE3-A4F2-5AD8-5EF79695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36D29-E6A4-3C73-96FD-E764A1DC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5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5205-22A9-B753-6DF8-64C553F7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363A3-C67A-1B81-A37A-7DA201C4D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E6653-0FF7-4454-F822-96F10778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71D6-6E7B-D660-5220-A21444B9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45432-BEE0-178B-C0BB-79272527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7597B-9D6E-036E-BAA4-0EB0A09A1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86ED8-78DB-868F-2841-CABC0BFD0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2CA1F-0B5D-7F71-06FC-F22D70B5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D408-3662-D669-2B62-17F1A579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EE48F-AD4D-E620-22DE-ADEDD0A5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766E-2BE0-9309-AFDF-477698B0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A33E-AFC9-34E1-05D2-3B87C673E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67875-0159-C776-14BE-A3625449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CAA62-2F72-575C-9B76-30B386EB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15CAC-1CFE-E442-DE21-53FB72A6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3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7801-EEF0-DCF3-3F2D-FEB985BB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7352C-1E1E-F9B9-0B01-5BB283FC9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E3A86-950F-526C-7D92-675C3027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DE30-089C-6EEA-DBC8-DF7031FF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9B5BF-2AB8-9859-80F3-C214BDEB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8C6C-A91A-70D8-C06A-828C0566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5CACA-E652-D5F4-6E75-F75A98B93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FF9E7-6C74-75A6-DCF7-669AF7B4E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49889-318E-FA69-994C-FDEE42D7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D439D-989C-792C-E082-18F88608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B6E0-A094-4E78-A973-F361BC7C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BF43-E23B-718E-96D8-B7FE5178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1D745-72A5-AEB2-E441-9080C878D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30AA7-F8A3-3E77-06E0-933A38B26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9B022-C23B-A548-E168-8E6961520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2B53E-AD1B-9ACC-774E-F3C0384B5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CAA19E-3F0B-468E-0412-10313865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145D0-4E6F-4129-9447-6E73C132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1F52E-958E-5080-46C1-E7E56325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1E08-FFF2-31D3-BCAB-4392631D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055BE-99B7-26C5-0C41-2DB07405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9E72C-3107-5A23-E90D-09C500AB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EF9E5-FFF2-7E38-4C8A-5DEE7A3B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7B66F-941A-71AE-4289-56A21E07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16AB6-7D41-AA44-6B43-B1B9D7FA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A7835-0654-C53D-B791-C8071094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CAB5-424C-849D-438A-796CAD0B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2FAB-BD19-9661-0E56-9AB8ACCF3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85D06-14FB-DA04-6B6D-CCD0A53F7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8BFAA-F1BD-A407-8C0A-A7ACE666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BF242-3BFC-E832-6CC8-224545EE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5E1D4-C77D-5861-ECC7-9AD2515E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7C6A-1A14-A141-D677-9DF447A4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1A193-B6D2-D258-6D9D-C183CA5C2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61780-0B24-64CD-0E09-FA9D2F4D7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74033-2614-6C97-32BF-35CF87E7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8DB19-6803-C0A5-8E13-323DB8BC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379EF-07C4-FCF2-FEA5-BD512D7B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D264F-875A-C38D-6343-8A6200AB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07F0D-9616-37BF-5E5B-9EC079E77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6E060-EE7F-6740-5C65-91C1209DC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63FB-C9E2-E28A-83DB-C5E374527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A174C-B984-8C61-ADCF-215A6ABE1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CB7B3-3859-E38C-5322-CDCA346E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3EC154-2530-2E94-8BA3-E8B0809BF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01" t="17936" b="528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A76419-88E9-7CB4-B2F9-E0DCC67F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21"/>
          <a:stretch>
            <a:fillRect/>
          </a:stretch>
        </p:blipFill>
        <p:spPr>
          <a:xfrm>
            <a:off x="0" y="1650165"/>
            <a:ext cx="3251442" cy="2921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E3101-DFE5-3CA4-9E6D-D5775CDB5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107" y="0"/>
            <a:ext cx="4394426" cy="2545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BE93D0-3AB4-249F-B0EF-6C7B41D39A46}"/>
              </a:ext>
            </a:extLst>
          </p:cNvPr>
          <p:cNvSpPr/>
          <p:nvPr/>
        </p:nvSpPr>
        <p:spPr>
          <a:xfrm>
            <a:off x="0" y="4195717"/>
            <a:ext cx="12192000" cy="2662283"/>
          </a:xfrm>
          <a:prstGeom prst="rect">
            <a:avLst/>
          </a:prstGeom>
          <a:solidFill>
            <a:srgbClr val="5D46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6A3A3-C5D6-051E-FEA0-E389ACC68D01}"/>
              </a:ext>
            </a:extLst>
          </p:cNvPr>
          <p:cNvSpPr txBox="1"/>
          <p:nvPr/>
        </p:nvSpPr>
        <p:spPr>
          <a:xfrm>
            <a:off x="9101679" y="6093251"/>
            <a:ext cx="294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#lifeafterstroke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64634-FBCD-051C-E882-A84B47964D2E}"/>
              </a:ext>
            </a:extLst>
          </p:cNvPr>
          <p:cNvSpPr txBox="1"/>
          <p:nvPr/>
        </p:nvSpPr>
        <p:spPr>
          <a:xfrm>
            <a:off x="3555449" y="3020524"/>
            <a:ext cx="6956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Montserrat" pitchFamily="2" charset="77"/>
              </a:rPr>
              <a:t>KRAKÓW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3FE39E-25A6-39E0-9DB0-D76549543CA6}"/>
              </a:ext>
            </a:extLst>
          </p:cNvPr>
          <p:cNvSpPr txBox="1"/>
          <p:nvPr/>
        </p:nvSpPr>
        <p:spPr>
          <a:xfrm>
            <a:off x="4324123" y="4848587"/>
            <a:ext cx="666777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For anyone with an interest in life after stroke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– latest research, best practice and shared insights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Stroke survivors, caregivers, healthcare professionals, researchers and advocates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9B9B5C-D98A-C917-CD53-4A4CA466967E}"/>
              </a:ext>
            </a:extLst>
          </p:cNvPr>
          <p:cNvSpPr txBox="1"/>
          <p:nvPr/>
        </p:nvSpPr>
        <p:spPr>
          <a:xfrm>
            <a:off x="254739" y="4581875"/>
            <a:ext cx="1619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Montserrat" pitchFamily="2" charset="77"/>
              </a:rPr>
              <a:t>SCAN QR CODE</a:t>
            </a:r>
            <a:br>
              <a:rPr lang="en-US" sz="12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200" b="1" dirty="0">
                <a:solidFill>
                  <a:schemeClr val="bg1"/>
                </a:solidFill>
                <a:latin typeface="Montserrat" pitchFamily="2" charset="77"/>
              </a:rPr>
              <a:t>to subscribe to our newsletter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306EF1-8BA0-BBCC-5B2C-106105AF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74" y="5469882"/>
            <a:ext cx="2981946" cy="13078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A129F6-987B-A194-39B7-C3AA9AEB3D41}"/>
              </a:ext>
            </a:extLst>
          </p:cNvPr>
          <p:cNvSpPr txBox="1"/>
          <p:nvPr/>
        </p:nvSpPr>
        <p:spPr>
          <a:xfrm>
            <a:off x="261342" y="5502139"/>
            <a:ext cx="1172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b="1" dirty="0">
                <a:solidFill>
                  <a:srgbClr val="F9C76C"/>
                </a:solidFill>
                <a:latin typeface="Montserrat" pitchFamily="2" charset="77"/>
              </a:rPr>
              <a:t>Hosted by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5B1D3B-12C3-BE8E-8E57-05D17E3A50EC}"/>
              </a:ext>
            </a:extLst>
          </p:cNvPr>
          <p:cNvSpPr/>
          <p:nvPr/>
        </p:nvSpPr>
        <p:spPr>
          <a:xfrm>
            <a:off x="1949449" y="4544912"/>
            <a:ext cx="68580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B8D1386-D792-5530-C3E1-37EE681A6D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1078" y="4576436"/>
            <a:ext cx="583285" cy="5832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15AF76-66C1-EDE5-1DDA-4C97E796418E}"/>
              </a:ext>
            </a:extLst>
          </p:cNvPr>
          <p:cNvSpPr txBox="1"/>
          <p:nvPr/>
        </p:nvSpPr>
        <p:spPr>
          <a:xfrm>
            <a:off x="4499998" y="4282946"/>
            <a:ext cx="631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9C76C"/>
                </a:solidFill>
                <a:latin typeface="Montserrat" pitchFamily="2" charset="77"/>
              </a:rPr>
              <a:t>ABSTRACT SUBMISSIONS 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NOW</a:t>
            </a:r>
            <a:r>
              <a:rPr lang="en-US" sz="2400" b="1" dirty="0">
                <a:solidFill>
                  <a:srgbClr val="F9C76C"/>
                </a:solidFill>
                <a:latin typeface="Montserrat" pitchFamily="2" charset="77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OPEN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86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ASF slide widescreen 16'9" id="{E2C689CC-0A03-7F40-BC0C-CBB267802014}" vid="{616486A1-1BCA-C742-AD50-CA3F815F45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48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Scott</dc:creator>
  <cp:lastModifiedBy>Anna Scott</cp:lastModifiedBy>
  <cp:revision>20</cp:revision>
  <dcterms:created xsi:type="dcterms:W3CDTF">2023-11-28T16:04:54Z</dcterms:created>
  <dcterms:modified xsi:type="dcterms:W3CDTF">2026-05-20T15:16:43Z</dcterms:modified>
</cp:coreProperties>
</file>